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155448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7" d="100"/>
          <a:sy n="47" d="100"/>
        </p:scale>
        <p:origin x="104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65860" y="1646133"/>
            <a:ext cx="13213080" cy="3501813"/>
          </a:xfrm>
        </p:spPr>
        <p:txBody>
          <a:bodyPr anchor="b"/>
          <a:lstStyle>
            <a:lvl1pPr algn="ctr">
              <a:defRPr sz="8800"/>
            </a:lvl1pPr>
          </a:lstStyle>
          <a:p>
            <a:r>
              <a:rPr lang="en-US"/>
              <a:t>Click to edit Master title style</a:t>
            </a:r>
            <a:endParaRPr lang="en-US" dirty="0"/>
          </a:p>
        </p:txBody>
      </p:sp>
      <p:sp>
        <p:nvSpPr>
          <p:cNvPr id="3" name="Subtitle 2"/>
          <p:cNvSpPr>
            <a:spLocks noGrp="1"/>
          </p:cNvSpPr>
          <p:nvPr>
            <p:ph type="subTitle" idx="1"/>
          </p:nvPr>
        </p:nvSpPr>
        <p:spPr>
          <a:xfrm>
            <a:off x="1943100" y="5282989"/>
            <a:ext cx="11658600" cy="2428451"/>
          </a:xfrm>
        </p:spPr>
        <p:txBody>
          <a:bodyPr/>
          <a:lstStyle>
            <a:lvl1pPr marL="0" indent="0" algn="ctr">
              <a:buNone/>
              <a:defRPr sz="3520"/>
            </a:lvl1pPr>
            <a:lvl2pPr marL="670575" indent="0" algn="ctr">
              <a:buNone/>
              <a:defRPr sz="2933"/>
            </a:lvl2pPr>
            <a:lvl3pPr marL="1341150" indent="0" algn="ctr">
              <a:buNone/>
              <a:defRPr sz="2640"/>
            </a:lvl3pPr>
            <a:lvl4pPr marL="2011726" indent="0" algn="ctr">
              <a:buNone/>
              <a:defRPr sz="2347"/>
            </a:lvl4pPr>
            <a:lvl5pPr marL="2682301" indent="0" algn="ctr">
              <a:buNone/>
              <a:defRPr sz="2347"/>
            </a:lvl5pPr>
            <a:lvl6pPr marL="3352876" indent="0" algn="ctr">
              <a:buNone/>
              <a:defRPr sz="2347"/>
            </a:lvl6pPr>
            <a:lvl7pPr marL="4023451" indent="0" algn="ctr">
              <a:buNone/>
              <a:defRPr sz="2347"/>
            </a:lvl7pPr>
            <a:lvl8pPr marL="4694027" indent="0" algn="ctr">
              <a:buNone/>
              <a:defRPr sz="2347"/>
            </a:lvl8pPr>
            <a:lvl9pPr marL="5364602" indent="0" algn="ctr">
              <a:buNone/>
              <a:defRPr sz="234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3BFD8A7-630F-4AAD-99B8-470F21D77C4B}" type="datetimeFigureOut">
              <a:rPr lang="en-US" smtClean="0"/>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5A439-05A5-4C35-AB4D-547240D41592}" type="slidenum">
              <a:rPr lang="en-US" smtClean="0"/>
              <a:t>‹#›</a:t>
            </a:fld>
            <a:endParaRPr lang="en-US"/>
          </a:p>
        </p:txBody>
      </p:sp>
    </p:spTree>
    <p:extLst>
      <p:ext uri="{BB962C8B-B14F-4D97-AF65-F5344CB8AC3E}">
        <p14:creationId xmlns:p14="http://schemas.microsoft.com/office/powerpoint/2010/main" val="2078899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BFD8A7-630F-4AAD-99B8-470F21D77C4B}" type="datetimeFigureOut">
              <a:rPr lang="en-US" smtClean="0"/>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5A439-05A5-4C35-AB4D-547240D41592}" type="slidenum">
              <a:rPr lang="en-US" smtClean="0"/>
              <a:t>‹#›</a:t>
            </a:fld>
            <a:endParaRPr lang="en-US"/>
          </a:p>
        </p:txBody>
      </p:sp>
    </p:spTree>
    <p:extLst>
      <p:ext uri="{BB962C8B-B14F-4D97-AF65-F5344CB8AC3E}">
        <p14:creationId xmlns:p14="http://schemas.microsoft.com/office/powerpoint/2010/main" val="1277519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124248" y="535517"/>
            <a:ext cx="3351848"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8706" y="535517"/>
            <a:ext cx="9861233"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BFD8A7-630F-4AAD-99B8-470F21D77C4B}" type="datetimeFigureOut">
              <a:rPr lang="en-US" smtClean="0"/>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5A439-05A5-4C35-AB4D-547240D41592}" type="slidenum">
              <a:rPr lang="en-US" smtClean="0"/>
              <a:t>‹#›</a:t>
            </a:fld>
            <a:endParaRPr lang="en-US"/>
          </a:p>
        </p:txBody>
      </p:sp>
    </p:spTree>
    <p:extLst>
      <p:ext uri="{BB962C8B-B14F-4D97-AF65-F5344CB8AC3E}">
        <p14:creationId xmlns:p14="http://schemas.microsoft.com/office/powerpoint/2010/main" val="2314443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BFD8A7-630F-4AAD-99B8-470F21D77C4B}" type="datetimeFigureOut">
              <a:rPr lang="en-US" smtClean="0"/>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5A439-05A5-4C35-AB4D-547240D41592}" type="slidenum">
              <a:rPr lang="en-US" smtClean="0"/>
              <a:t>‹#›</a:t>
            </a:fld>
            <a:endParaRPr lang="en-US"/>
          </a:p>
        </p:txBody>
      </p:sp>
    </p:spTree>
    <p:extLst>
      <p:ext uri="{BB962C8B-B14F-4D97-AF65-F5344CB8AC3E}">
        <p14:creationId xmlns:p14="http://schemas.microsoft.com/office/powerpoint/2010/main" val="3244624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0610" y="2507618"/>
            <a:ext cx="13407390" cy="4184014"/>
          </a:xfrm>
        </p:spPr>
        <p:txBody>
          <a:bodyPr anchor="b"/>
          <a:lstStyle>
            <a:lvl1pPr>
              <a:defRPr sz="8800"/>
            </a:lvl1pPr>
          </a:lstStyle>
          <a:p>
            <a:r>
              <a:rPr lang="en-US"/>
              <a:t>Click to edit Master title style</a:t>
            </a:r>
            <a:endParaRPr lang="en-US" dirty="0"/>
          </a:p>
        </p:txBody>
      </p:sp>
      <p:sp>
        <p:nvSpPr>
          <p:cNvPr id="3" name="Text Placeholder 2"/>
          <p:cNvSpPr>
            <a:spLocks noGrp="1"/>
          </p:cNvSpPr>
          <p:nvPr>
            <p:ph type="body" idx="1"/>
          </p:nvPr>
        </p:nvSpPr>
        <p:spPr>
          <a:xfrm>
            <a:off x="1060610" y="6731215"/>
            <a:ext cx="13407390" cy="2200274"/>
          </a:xfrm>
        </p:spPr>
        <p:txBody>
          <a:bodyPr/>
          <a:lstStyle>
            <a:lvl1pPr marL="0" indent="0">
              <a:buNone/>
              <a:defRPr sz="3520">
                <a:solidFill>
                  <a:schemeClr val="tx1"/>
                </a:solidFill>
              </a:defRPr>
            </a:lvl1pPr>
            <a:lvl2pPr marL="670575" indent="0">
              <a:buNone/>
              <a:defRPr sz="2933">
                <a:solidFill>
                  <a:schemeClr val="tx1">
                    <a:tint val="75000"/>
                  </a:schemeClr>
                </a:solidFill>
              </a:defRPr>
            </a:lvl2pPr>
            <a:lvl3pPr marL="1341150" indent="0">
              <a:buNone/>
              <a:defRPr sz="2640">
                <a:solidFill>
                  <a:schemeClr val="tx1">
                    <a:tint val="75000"/>
                  </a:schemeClr>
                </a:solidFill>
              </a:defRPr>
            </a:lvl3pPr>
            <a:lvl4pPr marL="2011726" indent="0">
              <a:buNone/>
              <a:defRPr sz="2347">
                <a:solidFill>
                  <a:schemeClr val="tx1">
                    <a:tint val="75000"/>
                  </a:schemeClr>
                </a:solidFill>
              </a:defRPr>
            </a:lvl4pPr>
            <a:lvl5pPr marL="2682301" indent="0">
              <a:buNone/>
              <a:defRPr sz="2347">
                <a:solidFill>
                  <a:schemeClr val="tx1">
                    <a:tint val="75000"/>
                  </a:schemeClr>
                </a:solidFill>
              </a:defRPr>
            </a:lvl5pPr>
            <a:lvl6pPr marL="3352876" indent="0">
              <a:buNone/>
              <a:defRPr sz="2347">
                <a:solidFill>
                  <a:schemeClr val="tx1">
                    <a:tint val="75000"/>
                  </a:schemeClr>
                </a:solidFill>
              </a:defRPr>
            </a:lvl6pPr>
            <a:lvl7pPr marL="4023451" indent="0">
              <a:buNone/>
              <a:defRPr sz="2347">
                <a:solidFill>
                  <a:schemeClr val="tx1">
                    <a:tint val="75000"/>
                  </a:schemeClr>
                </a:solidFill>
              </a:defRPr>
            </a:lvl7pPr>
            <a:lvl8pPr marL="4694027" indent="0">
              <a:buNone/>
              <a:defRPr sz="2347">
                <a:solidFill>
                  <a:schemeClr val="tx1">
                    <a:tint val="75000"/>
                  </a:schemeClr>
                </a:solidFill>
              </a:defRPr>
            </a:lvl8pPr>
            <a:lvl9pPr marL="5364602" indent="0">
              <a:buNone/>
              <a:defRPr sz="234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BFD8A7-630F-4AAD-99B8-470F21D77C4B}" type="datetimeFigureOut">
              <a:rPr lang="en-US" smtClean="0"/>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5A439-05A5-4C35-AB4D-547240D41592}" type="slidenum">
              <a:rPr lang="en-US" smtClean="0"/>
              <a:t>‹#›</a:t>
            </a:fld>
            <a:endParaRPr lang="en-US"/>
          </a:p>
        </p:txBody>
      </p:sp>
    </p:spTree>
    <p:extLst>
      <p:ext uri="{BB962C8B-B14F-4D97-AF65-F5344CB8AC3E}">
        <p14:creationId xmlns:p14="http://schemas.microsoft.com/office/powerpoint/2010/main" val="981316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8705" y="2677584"/>
            <a:ext cx="660654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69555" y="2677584"/>
            <a:ext cx="660654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3BFD8A7-630F-4AAD-99B8-470F21D77C4B}" type="datetimeFigureOut">
              <a:rPr lang="en-US" smtClean="0"/>
              <a:t>4/21/2021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75A439-05A5-4C35-AB4D-547240D41592}" type="slidenum">
              <a:rPr lang="en-US" smtClean="0"/>
              <a:t>‹#›</a:t>
            </a:fld>
            <a:endParaRPr lang="en-US"/>
          </a:p>
        </p:txBody>
      </p:sp>
    </p:spTree>
    <p:extLst>
      <p:ext uri="{BB962C8B-B14F-4D97-AF65-F5344CB8AC3E}">
        <p14:creationId xmlns:p14="http://schemas.microsoft.com/office/powerpoint/2010/main" val="1567507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70730" y="535519"/>
            <a:ext cx="13407390"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70731" y="2465706"/>
            <a:ext cx="6576178" cy="1208404"/>
          </a:xfrm>
        </p:spPr>
        <p:txBody>
          <a:bodyPr anchor="b"/>
          <a:lstStyle>
            <a:lvl1pPr marL="0" indent="0">
              <a:buNone/>
              <a:defRPr sz="3520" b="1"/>
            </a:lvl1pPr>
            <a:lvl2pPr marL="670575" indent="0">
              <a:buNone/>
              <a:defRPr sz="2933" b="1"/>
            </a:lvl2pPr>
            <a:lvl3pPr marL="1341150" indent="0">
              <a:buNone/>
              <a:defRPr sz="2640" b="1"/>
            </a:lvl3pPr>
            <a:lvl4pPr marL="2011726" indent="0">
              <a:buNone/>
              <a:defRPr sz="2347" b="1"/>
            </a:lvl4pPr>
            <a:lvl5pPr marL="2682301" indent="0">
              <a:buNone/>
              <a:defRPr sz="2347" b="1"/>
            </a:lvl5pPr>
            <a:lvl6pPr marL="3352876" indent="0">
              <a:buNone/>
              <a:defRPr sz="2347" b="1"/>
            </a:lvl6pPr>
            <a:lvl7pPr marL="4023451" indent="0">
              <a:buNone/>
              <a:defRPr sz="2347" b="1"/>
            </a:lvl7pPr>
            <a:lvl8pPr marL="4694027" indent="0">
              <a:buNone/>
              <a:defRPr sz="2347" b="1"/>
            </a:lvl8pPr>
            <a:lvl9pPr marL="5364602" indent="0">
              <a:buNone/>
              <a:defRPr sz="2347" b="1"/>
            </a:lvl9pPr>
          </a:lstStyle>
          <a:p>
            <a:pPr lvl="0"/>
            <a:r>
              <a:rPr lang="en-US"/>
              <a:t>Click to edit Master text styles</a:t>
            </a:r>
          </a:p>
        </p:txBody>
      </p:sp>
      <p:sp>
        <p:nvSpPr>
          <p:cNvPr id="4" name="Content Placeholder 3"/>
          <p:cNvSpPr>
            <a:spLocks noGrp="1"/>
          </p:cNvSpPr>
          <p:nvPr>
            <p:ph sz="half" idx="2"/>
          </p:nvPr>
        </p:nvSpPr>
        <p:spPr>
          <a:xfrm>
            <a:off x="1070731" y="3674110"/>
            <a:ext cx="6576178"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69556" y="2465706"/>
            <a:ext cx="6608565" cy="1208404"/>
          </a:xfrm>
        </p:spPr>
        <p:txBody>
          <a:bodyPr anchor="b"/>
          <a:lstStyle>
            <a:lvl1pPr marL="0" indent="0">
              <a:buNone/>
              <a:defRPr sz="3520" b="1"/>
            </a:lvl1pPr>
            <a:lvl2pPr marL="670575" indent="0">
              <a:buNone/>
              <a:defRPr sz="2933" b="1"/>
            </a:lvl2pPr>
            <a:lvl3pPr marL="1341150" indent="0">
              <a:buNone/>
              <a:defRPr sz="2640" b="1"/>
            </a:lvl3pPr>
            <a:lvl4pPr marL="2011726" indent="0">
              <a:buNone/>
              <a:defRPr sz="2347" b="1"/>
            </a:lvl4pPr>
            <a:lvl5pPr marL="2682301" indent="0">
              <a:buNone/>
              <a:defRPr sz="2347" b="1"/>
            </a:lvl5pPr>
            <a:lvl6pPr marL="3352876" indent="0">
              <a:buNone/>
              <a:defRPr sz="2347" b="1"/>
            </a:lvl6pPr>
            <a:lvl7pPr marL="4023451" indent="0">
              <a:buNone/>
              <a:defRPr sz="2347" b="1"/>
            </a:lvl7pPr>
            <a:lvl8pPr marL="4694027" indent="0">
              <a:buNone/>
              <a:defRPr sz="2347" b="1"/>
            </a:lvl8pPr>
            <a:lvl9pPr marL="5364602" indent="0">
              <a:buNone/>
              <a:defRPr sz="2347" b="1"/>
            </a:lvl9pPr>
          </a:lstStyle>
          <a:p>
            <a:pPr lvl="0"/>
            <a:r>
              <a:rPr lang="en-US"/>
              <a:t>Click to edit Master text styles</a:t>
            </a:r>
          </a:p>
        </p:txBody>
      </p:sp>
      <p:sp>
        <p:nvSpPr>
          <p:cNvPr id="6" name="Content Placeholder 5"/>
          <p:cNvSpPr>
            <a:spLocks noGrp="1"/>
          </p:cNvSpPr>
          <p:nvPr>
            <p:ph sz="quarter" idx="4"/>
          </p:nvPr>
        </p:nvSpPr>
        <p:spPr>
          <a:xfrm>
            <a:off x="7869556" y="3674110"/>
            <a:ext cx="6608565"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3BFD8A7-630F-4AAD-99B8-470F21D77C4B}" type="datetimeFigureOut">
              <a:rPr lang="en-US" smtClean="0"/>
              <a:t>4/21/2021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75A439-05A5-4C35-AB4D-547240D41592}" type="slidenum">
              <a:rPr lang="en-US" smtClean="0"/>
              <a:t>‹#›</a:t>
            </a:fld>
            <a:endParaRPr lang="en-US"/>
          </a:p>
        </p:txBody>
      </p:sp>
    </p:spTree>
    <p:extLst>
      <p:ext uri="{BB962C8B-B14F-4D97-AF65-F5344CB8AC3E}">
        <p14:creationId xmlns:p14="http://schemas.microsoft.com/office/powerpoint/2010/main" val="3688336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3BFD8A7-630F-4AAD-99B8-470F21D77C4B}" type="datetimeFigureOut">
              <a:rPr lang="en-US" smtClean="0"/>
              <a:t>4/21/2021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75A439-05A5-4C35-AB4D-547240D41592}" type="slidenum">
              <a:rPr lang="en-US" smtClean="0"/>
              <a:t>‹#›</a:t>
            </a:fld>
            <a:endParaRPr lang="en-US"/>
          </a:p>
        </p:txBody>
      </p:sp>
    </p:spTree>
    <p:extLst>
      <p:ext uri="{BB962C8B-B14F-4D97-AF65-F5344CB8AC3E}">
        <p14:creationId xmlns:p14="http://schemas.microsoft.com/office/powerpoint/2010/main" val="2647258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BFD8A7-630F-4AAD-99B8-470F21D77C4B}" type="datetimeFigureOut">
              <a:rPr lang="en-US" smtClean="0"/>
              <a:t>4/21/2021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75A439-05A5-4C35-AB4D-547240D41592}" type="slidenum">
              <a:rPr lang="en-US" smtClean="0"/>
              <a:t>‹#›</a:t>
            </a:fld>
            <a:endParaRPr lang="en-US"/>
          </a:p>
        </p:txBody>
      </p:sp>
    </p:spTree>
    <p:extLst>
      <p:ext uri="{BB962C8B-B14F-4D97-AF65-F5344CB8AC3E}">
        <p14:creationId xmlns:p14="http://schemas.microsoft.com/office/powerpoint/2010/main" val="1327538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70730" y="670560"/>
            <a:ext cx="5013603" cy="2346960"/>
          </a:xfrm>
        </p:spPr>
        <p:txBody>
          <a:bodyPr anchor="b"/>
          <a:lstStyle>
            <a:lvl1pPr>
              <a:defRPr sz="4693"/>
            </a:lvl1pPr>
          </a:lstStyle>
          <a:p>
            <a:r>
              <a:rPr lang="en-US"/>
              <a:t>Click to edit Master title style</a:t>
            </a:r>
            <a:endParaRPr lang="en-US" dirty="0"/>
          </a:p>
        </p:txBody>
      </p:sp>
      <p:sp>
        <p:nvSpPr>
          <p:cNvPr id="3" name="Content Placeholder 2"/>
          <p:cNvSpPr>
            <a:spLocks noGrp="1"/>
          </p:cNvSpPr>
          <p:nvPr>
            <p:ph idx="1"/>
          </p:nvPr>
        </p:nvSpPr>
        <p:spPr>
          <a:xfrm>
            <a:off x="6608565" y="1448226"/>
            <a:ext cx="7869555" cy="7147983"/>
          </a:xfrm>
        </p:spPr>
        <p:txBody>
          <a:bodyPr/>
          <a:lstStyle>
            <a:lvl1pPr>
              <a:defRPr sz="4693"/>
            </a:lvl1pPr>
            <a:lvl2pPr>
              <a:defRPr sz="4107"/>
            </a:lvl2pPr>
            <a:lvl3pPr>
              <a:defRPr sz="3520"/>
            </a:lvl3pPr>
            <a:lvl4pPr>
              <a:defRPr sz="2933"/>
            </a:lvl4pPr>
            <a:lvl5pPr>
              <a:defRPr sz="2933"/>
            </a:lvl5pPr>
            <a:lvl6pPr>
              <a:defRPr sz="2933"/>
            </a:lvl6pPr>
            <a:lvl7pPr>
              <a:defRPr sz="2933"/>
            </a:lvl7pPr>
            <a:lvl8pPr>
              <a:defRPr sz="2933"/>
            </a:lvl8pPr>
            <a:lvl9pPr>
              <a:defRPr sz="29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0730" y="3017520"/>
            <a:ext cx="5013603" cy="5590329"/>
          </a:xfrm>
        </p:spPr>
        <p:txBody>
          <a:bodyPr/>
          <a:lstStyle>
            <a:lvl1pPr marL="0" indent="0">
              <a:buNone/>
              <a:defRPr sz="2347"/>
            </a:lvl1pPr>
            <a:lvl2pPr marL="670575" indent="0">
              <a:buNone/>
              <a:defRPr sz="2053"/>
            </a:lvl2pPr>
            <a:lvl3pPr marL="1341150" indent="0">
              <a:buNone/>
              <a:defRPr sz="1760"/>
            </a:lvl3pPr>
            <a:lvl4pPr marL="2011726" indent="0">
              <a:buNone/>
              <a:defRPr sz="1467"/>
            </a:lvl4pPr>
            <a:lvl5pPr marL="2682301" indent="0">
              <a:buNone/>
              <a:defRPr sz="1467"/>
            </a:lvl5pPr>
            <a:lvl6pPr marL="3352876" indent="0">
              <a:buNone/>
              <a:defRPr sz="1467"/>
            </a:lvl6pPr>
            <a:lvl7pPr marL="4023451" indent="0">
              <a:buNone/>
              <a:defRPr sz="1467"/>
            </a:lvl7pPr>
            <a:lvl8pPr marL="4694027" indent="0">
              <a:buNone/>
              <a:defRPr sz="1467"/>
            </a:lvl8pPr>
            <a:lvl9pPr marL="5364602" indent="0">
              <a:buNone/>
              <a:defRPr sz="1467"/>
            </a:lvl9pPr>
          </a:lstStyle>
          <a:p>
            <a:pPr lvl="0"/>
            <a:r>
              <a:rPr lang="en-US"/>
              <a:t>Click to edit Master text styles</a:t>
            </a:r>
          </a:p>
        </p:txBody>
      </p:sp>
      <p:sp>
        <p:nvSpPr>
          <p:cNvPr id="5" name="Date Placeholder 4"/>
          <p:cNvSpPr>
            <a:spLocks noGrp="1"/>
          </p:cNvSpPr>
          <p:nvPr>
            <p:ph type="dt" sz="half" idx="10"/>
          </p:nvPr>
        </p:nvSpPr>
        <p:spPr/>
        <p:txBody>
          <a:bodyPr/>
          <a:lstStyle/>
          <a:p>
            <a:fld id="{D3BFD8A7-630F-4AAD-99B8-470F21D77C4B}" type="datetimeFigureOut">
              <a:rPr lang="en-US" smtClean="0"/>
              <a:t>4/21/2021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75A439-05A5-4C35-AB4D-547240D41592}" type="slidenum">
              <a:rPr lang="en-US" smtClean="0"/>
              <a:t>‹#›</a:t>
            </a:fld>
            <a:endParaRPr lang="en-US"/>
          </a:p>
        </p:txBody>
      </p:sp>
    </p:spTree>
    <p:extLst>
      <p:ext uri="{BB962C8B-B14F-4D97-AF65-F5344CB8AC3E}">
        <p14:creationId xmlns:p14="http://schemas.microsoft.com/office/powerpoint/2010/main" val="1533829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70730" y="670560"/>
            <a:ext cx="5013603" cy="2346960"/>
          </a:xfrm>
        </p:spPr>
        <p:txBody>
          <a:bodyPr anchor="b"/>
          <a:lstStyle>
            <a:lvl1pPr>
              <a:defRPr sz="4693"/>
            </a:lvl1pPr>
          </a:lstStyle>
          <a:p>
            <a:r>
              <a:rPr lang="en-US"/>
              <a:t>Click to edit Master title style</a:t>
            </a:r>
            <a:endParaRPr lang="en-US" dirty="0"/>
          </a:p>
        </p:txBody>
      </p:sp>
      <p:sp>
        <p:nvSpPr>
          <p:cNvPr id="3" name="Picture Placeholder 2"/>
          <p:cNvSpPr>
            <a:spLocks noGrp="1" noChangeAspect="1"/>
          </p:cNvSpPr>
          <p:nvPr>
            <p:ph type="pic" idx="1"/>
          </p:nvPr>
        </p:nvSpPr>
        <p:spPr>
          <a:xfrm>
            <a:off x="6608565" y="1448226"/>
            <a:ext cx="7869555" cy="7147983"/>
          </a:xfrm>
        </p:spPr>
        <p:txBody>
          <a:bodyPr anchor="t"/>
          <a:lstStyle>
            <a:lvl1pPr marL="0" indent="0">
              <a:buNone/>
              <a:defRPr sz="4693"/>
            </a:lvl1pPr>
            <a:lvl2pPr marL="670575" indent="0">
              <a:buNone/>
              <a:defRPr sz="4107"/>
            </a:lvl2pPr>
            <a:lvl3pPr marL="1341150" indent="0">
              <a:buNone/>
              <a:defRPr sz="3520"/>
            </a:lvl3pPr>
            <a:lvl4pPr marL="2011726" indent="0">
              <a:buNone/>
              <a:defRPr sz="2933"/>
            </a:lvl4pPr>
            <a:lvl5pPr marL="2682301" indent="0">
              <a:buNone/>
              <a:defRPr sz="2933"/>
            </a:lvl5pPr>
            <a:lvl6pPr marL="3352876" indent="0">
              <a:buNone/>
              <a:defRPr sz="2933"/>
            </a:lvl6pPr>
            <a:lvl7pPr marL="4023451" indent="0">
              <a:buNone/>
              <a:defRPr sz="2933"/>
            </a:lvl7pPr>
            <a:lvl8pPr marL="4694027" indent="0">
              <a:buNone/>
              <a:defRPr sz="2933"/>
            </a:lvl8pPr>
            <a:lvl9pPr marL="5364602" indent="0">
              <a:buNone/>
              <a:defRPr sz="2933"/>
            </a:lvl9pPr>
          </a:lstStyle>
          <a:p>
            <a:r>
              <a:rPr lang="en-US"/>
              <a:t>Click icon to add picture</a:t>
            </a:r>
            <a:endParaRPr lang="en-US" dirty="0"/>
          </a:p>
        </p:txBody>
      </p:sp>
      <p:sp>
        <p:nvSpPr>
          <p:cNvPr id="4" name="Text Placeholder 3"/>
          <p:cNvSpPr>
            <a:spLocks noGrp="1"/>
          </p:cNvSpPr>
          <p:nvPr>
            <p:ph type="body" sz="half" idx="2"/>
          </p:nvPr>
        </p:nvSpPr>
        <p:spPr>
          <a:xfrm>
            <a:off x="1070730" y="3017520"/>
            <a:ext cx="5013603" cy="5590329"/>
          </a:xfrm>
        </p:spPr>
        <p:txBody>
          <a:bodyPr/>
          <a:lstStyle>
            <a:lvl1pPr marL="0" indent="0">
              <a:buNone/>
              <a:defRPr sz="2347"/>
            </a:lvl1pPr>
            <a:lvl2pPr marL="670575" indent="0">
              <a:buNone/>
              <a:defRPr sz="2053"/>
            </a:lvl2pPr>
            <a:lvl3pPr marL="1341150" indent="0">
              <a:buNone/>
              <a:defRPr sz="1760"/>
            </a:lvl3pPr>
            <a:lvl4pPr marL="2011726" indent="0">
              <a:buNone/>
              <a:defRPr sz="1467"/>
            </a:lvl4pPr>
            <a:lvl5pPr marL="2682301" indent="0">
              <a:buNone/>
              <a:defRPr sz="1467"/>
            </a:lvl5pPr>
            <a:lvl6pPr marL="3352876" indent="0">
              <a:buNone/>
              <a:defRPr sz="1467"/>
            </a:lvl6pPr>
            <a:lvl7pPr marL="4023451" indent="0">
              <a:buNone/>
              <a:defRPr sz="1467"/>
            </a:lvl7pPr>
            <a:lvl8pPr marL="4694027" indent="0">
              <a:buNone/>
              <a:defRPr sz="1467"/>
            </a:lvl8pPr>
            <a:lvl9pPr marL="5364602" indent="0">
              <a:buNone/>
              <a:defRPr sz="1467"/>
            </a:lvl9pPr>
          </a:lstStyle>
          <a:p>
            <a:pPr lvl="0"/>
            <a:r>
              <a:rPr lang="en-US"/>
              <a:t>Click to edit Master text styles</a:t>
            </a:r>
          </a:p>
        </p:txBody>
      </p:sp>
      <p:sp>
        <p:nvSpPr>
          <p:cNvPr id="5" name="Date Placeholder 4"/>
          <p:cNvSpPr>
            <a:spLocks noGrp="1"/>
          </p:cNvSpPr>
          <p:nvPr>
            <p:ph type="dt" sz="half" idx="10"/>
          </p:nvPr>
        </p:nvSpPr>
        <p:spPr/>
        <p:txBody>
          <a:bodyPr/>
          <a:lstStyle/>
          <a:p>
            <a:fld id="{D3BFD8A7-630F-4AAD-99B8-470F21D77C4B}" type="datetimeFigureOut">
              <a:rPr lang="en-US" smtClean="0"/>
              <a:t>4/21/2021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75A439-05A5-4C35-AB4D-547240D41592}" type="slidenum">
              <a:rPr lang="en-US" smtClean="0"/>
              <a:t>‹#›</a:t>
            </a:fld>
            <a:endParaRPr lang="en-US"/>
          </a:p>
        </p:txBody>
      </p:sp>
    </p:spTree>
    <p:extLst>
      <p:ext uri="{BB962C8B-B14F-4D97-AF65-F5344CB8AC3E}">
        <p14:creationId xmlns:p14="http://schemas.microsoft.com/office/powerpoint/2010/main" val="4269969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8705" y="535519"/>
            <a:ext cx="13407390"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8705" y="2677584"/>
            <a:ext cx="13407390"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8705" y="9322649"/>
            <a:ext cx="3497580" cy="535517"/>
          </a:xfrm>
          <a:prstGeom prst="rect">
            <a:avLst/>
          </a:prstGeom>
        </p:spPr>
        <p:txBody>
          <a:bodyPr vert="horz" lIns="91440" tIns="45720" rIns="91440" bIns="45720" rtlCol="0" anchor="ctr"/>
          <a:lstStyle>
            <a:lvl1pPr algn="l">
              <a:defRPr sz="1760">
                <a:solidFill>
                  <a:schemeClr val="tx1">
                    <a:tint val="75000"/>
                  </a:schemeClr>
                </a:solidFill>
              </a:defRPr>
            </a:lvl1pPr>
          </a:lstStyle>
          <a:p>
            <a:fld id="{D3BFD8A7-630F-4AAD-99B8-470F21D77C4B}" type="datetimeFigureOut">
              <a:rPr lang="en-US" smtClean="0"/>
              <a:t>4/21/2021</a:t>
            </a:fld>
            <a:endParaRPr lang="en-US"/>
          </a:p>
        </p:txBody>
      </p:sp>
      <p:sp>
        <p:nvSpPr>
          <p:cNvPr id="5" name="Footer Placeholder 4"/>
          <p:cNvSpPr>
            <a:spLocks noGrp="1"/>
          </p:cNvSpPr>
          <p:nvPr>
            <p:ph type="ftr" sz="quarter" idx="3"/>
          </p:nvPr>
        </p:nvSpPr>
        <p:spPr>
          <a:xfrm>
            <a:off x="5149215" y="9322649"/>
            <a:ext cx="5246370" cy="535517"/>
          </a:xfrm>
          <a:prstGeom prst="rect">
            <a:avLst/>
          </a:prstGeom>
        </p:spPr>
        <p:txBody>
          <a:bodyPr vert="horz" lIns="91440" tIns="45720" rIns="91440" bIns="45720" rtlCol="0" anchor="ctr"/>
          <a:lstStyle>
            <a:lvl1pPr algn="ctr">
              <a:defRPr sz="1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978515" y="9322649"/>
            <a:ext cx="3497580" cy="535517"/>
          </a:xfrm>
          <a:prstGeom prst="rect">
            <a:avLst/>
          </a:prstGeom>
        </p:spPr>
        <p:txBody>
          <a:bodyPr vert="horz" lIns="91440" tIns="45720" rIns="91440" bIns="45720" rtlCol="0" anchor="ctr"/>
          <a:lstStyle>
            <a:lvl1pPr algn="r">
              <a:defRPr sz="1760">
                <a:solidFill>
                  <a:schemeClr val="tx1">
                    <a:tint val="75000"/>
                  </a:schemeClr>
                </a:solidFill>
              </a:defRPr>
            </a:lvl1pPr>
          </a:lstStyle>
          <a:p>
            <a:fld id="{9975A439-05A5-4C35-AB4D-547240D41592}" type="slidenum">
              <a:rPr lang="en-US" smtClean="0"/>
              <a:t>‹#›</a:t>
            </a:fld>
            <a:endParaRPr lang="en-US"/>
          </a:p>
        </p:txBody>
      </p:sp>
    </p:spTree>
    <p:extLst>
      <p:ext uri="{BB962C8B-B14F-4D97-AF65-F5344CB8AC3E}">
        <p14:creationId xmlns:p14="http://schemas.microsoft.com/office/powerpoint/2010/main" val="5549045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341150" rtl="0" eaLnBrk="1" latinLnBrk="0" hangingPunct="1">
        <a:lnSpc>
          <a:spcPct val="90000"/>
        </a:lnSpc>
        <a:spcBef>
          <a:spcPct val="0"/>
        </a:spcBef>
        <a:buNone/>
        <a:defRPr sz="6453" kern="1200">
          <a:solidFill>
            <a:schemeClr val="tx1"/>
          </a:solidFill>
          <a:latin typeface="+mj-lt"/>
          <a:ea typeface="+mj-ea"/>
          <a:cs typeface="+mj-cs"/>
        </a:defRPr>
      </a:lvl1pPr>
    </p:titleStyle>
    <p:bodyStyle>
      <a:lvl1pPr marL="335288" indent="-335288" algn="l" defTabSz="1341150" rtl="0" eaLnBrk="1" latinLnBrk="0" hangingPunct="1">
        <a:lnSpc>
          <a:spcPct val="90000"/>
        </a:lnSpc>
        <a:spcBef>
          <a:spcPts val="1467"/>
        </a:spcBef>
        <a:buFont typeface="Arial" panose="020B0604020202020204" pitchFamily="34" charset="0"/>
        <a:buChar char="•"/>
        <a:defRPr sz="4107" kern="1200">
          <a:solidFill>
            <a:schemeClr val="tx1"/>
          </a:solidFill>
          <a:latin typeface="+mn-lt"/>
          <a:ea typeface="+mn-ea"/>
          <a:cs typeface="+mn-cs"/>
        </a:defRPr>
      </a:lvl1pPr>
      <a:lvl2pPr marL="1005863" indent="-335288" algn="l" defTabSz="1341150" rtl="0" eaLnBrk="1" latinLnBrk="0" hangingPunct="1">
        <a:lnSpc>
          <a:spcPct val="90000"/>
        </a:lnSpc>
        <a:spcBef>
          <a:spcPts val="733"/>
        </a:spcBef>
        <a:buFont typeface="Arial" panose="020B0604020202020204" pitchFamily="34" charset="0"/>
        <a:buChar char="•"/>
        <a:defRPr sz="3520" kern="1200">
          <a:solidFill>
            <a:schemeClr val="tx1"/>
          </a:solidFill>
          <a:latin typeface="+mn-lt"/>
          <a:ea typeface="+mn-ea"/>
          <a:cs typeface="+mn-cs"/>
        </a:defRPr>
      </a:lvl2pPr>
      <a:lvl3pPr marL="1676438" indent="-335288" algn="l" defTabSz="1341150" rtl="0" eaLnBrk="1" latinLnBrk="0" hangingPunct="1">
        <a:lnSpc>
          <a:spcPct val="90000"/>
        </a:lnSpc>
        <a:spcBef>
          <a:spcPts val="733"/>
        </a:spcBef>
        <a:buFont typeface="Arial" panose="020B0604020202020204" pitchFamily="34" charset="0"/>
        <a:buChar char="•"/>
        <a:defRPr sz="2933" kern="1200">
          <a:solidFill>
            <a:schemeClr val="tx1"/>
          </a:solidFill>
          <a:latin typeface="+mn-lt"/>
          <a:ea typeface="+mn-ea"/>
          <a:cs typeface="+mn-cs"/>
        </a:defRPr>
      </a:lvl3pPr>
      <a:lvl4pPr marL="2347013" indent="-335288" algn="l" defTabSz="1341150"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4pPr>
      <a:lvl5pPr marL="3017589" indent="-335288" algn="l" defTabSz="1341150"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5pPr>
      <a:lvl6pPr marL="3688164" indent="-335288" algn="l" defTabSz="1341150"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6pPr>
      <a:lvl7pPr marL="4358739" indent="-335288" algn="l" defTabSz="1341150"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7pPr>
      <a:lvl8pPr marL="5029314" indent="-335288" algn="l" defTabSz="1341150"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8pPr>
      <a:lvl9pPr marL="5699890" indent="-335288" algn="l" defTabSz="1341150"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9pPr>
    </p:bodyStyle>
    <p:otherStyle>
      <a:defPPr>
        <a:defRPr lang="en-US"/>
      </a:defPPr>
      <a:lvl1pPr marL="0" algn="l" defTabSz="1341150" rtl="0" eaLnBrk="1" latinLnBrk="0" hangingPunct="1">
        <a:defRPr sz="2640" kern="1200">
          <a:solidFill>
            <a:schemeClr val="tx1"/>
          </a:solidFill>
          <a:latin typeface="+mn-lt"/>
          <a:ea typeface="+mn-ea"/>
          <a:cs typeface="+mn-cs"/>
        </a:defRPr>
      </a:lvl1pPr>
      <a:lvl2pPr marL="670575" algn="l" defTabSz="1341150" rtl="0" eaLnBrk="1" latinLnBrk="0" hangingPunct="1">
        <a:defRPr sz="2640" kern="1200">
          <a:solidFill>
            <a:schemeClr val="tx1"/>
          </a:solidFill>
          <a:latin typeface="+mn-lt"/>
          <a:ea typeface="+mn-ea"/>
          <a:cs typeface="+mn-cs"/>
        </a:defRPr>
      </a:lvl2pPr>
      <a:lvl3pPr marL="1341150" algn="l" defTabSz="1341150" rtl="0" eaLnBrk="1" latinLnBrk="0" hangingPunct="1">
        <a:defRPr sz="2640" kern="1200">
          <a:solidFill>
            <a:schemeClr val="tx1"/>
          </a:solidFill>
          <a:latin typeface="+mn-lt"/>
          <a:ea typeface="+mn-ea"/>
          <a:cs typeface="+mn-cs"/>
        </a:defRPr>
      </a:lvl3pPr>
      <a:lvl4pPr marL="2011726" algn="l" defTabSz="1341150" rtl="0" eaLnBrk="1" latinLnBrk="0" hangingPunct="1">
        <a:defRPr sz="2640" kern="1200">
          <a:solidFill>
            <a:schemeClr val="tx1"/>
          </a:solidFill>
          <a:latin typeface="+mn-lt"/>
          <a:ea typeface="+mn-ea"/>
          <a:cs typeface="+mn-cs"/>
        </a:defRPr>
      </a:lvl4pPr>
      <a:lvl5pPr marL="2682301" algn="l" defTabSz="1341150" rtl="0" eaLnBrk="1" latinLnBrk="0" hangingPunct="1">
        <a:defRPr sz="2640" kern="1200">
          <a:solidFill>
            <a:schemeClr val="tx1"/>
          </a:solidFill>
          <a:latin typeface="+mn-lt"/>
          <a:ea typeface="+mn-ea"/>
          <a:cs typeface="+mn-cs"/>
        </a:defRPr>
      </a:lvl5pPr>
      <a:lvl6pPr marL="3352876" algn="l" defTabSz="1341150" rtl="0" eaLnBrk="1" latinLnBrk="0" hangingPunct="1">
        <a:defRPr sz="2640" kern="1200">
          <a:solidFill>
            <a:schemeClr val="tx1"/>
          </a:solidFill>
          <a:latin typeface="+mn-lt"/>
          <a:ea typeface="+mn-ea"/>
          <a:cs typeface="+mn-cs"/>
        </a:defRPr>
      </a:lvl6pPr>
      <a:lvl7pPr marL="4023451" algn="l" defTabSz="1341150" rtl="0" eaLnBrk="1" latinLnBrk="0" hangingPunct="1">
        <a:defRPr sz="2640" kern="1200">
          <a:solidFill>
            <a:schemeClr val="tx1"/>
          </a:solidFill>
          <a:latin typeface="+mn-lt"/>
          <a:ea typeface="+mn-ea"/>
          <a:cs typeface="+mn-cs"/>
        </a:defRPr>
      </a:lvl7pPr>
      <a:lvl8pPr marL="4694027" algn="l" defTabSz="1341150" rtl="0" eaLnBrk="1" latinLnBrk="0" hangingPunct="1">
        <a:defRPr sz="2640" kern="1200">
          <a:solidFill>
            <a:schemeClr val="tx1"/>
          </a:solidFill>
          <a:latin typeface="+mn-lt"/>
          <a:ea typeface="+mn-ea"/>
          <a:cs typeface="+mn-cs"/>
        </a:defRPr>
      </a:lvl8pPr>
      <a:lvl9pPr marL="5364602" algn="l" defTabSz="1341150" rtl="0" eaLnBrk="1" latinLnBrk="0" hangingPunct="1">
        <a:defRPr sz="2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701A67F-F0C3-4F5D-9732-6018BE8E535E}"/>
              </a:ext>
            </a:extLst>
          </p:cNvPr>
          <p:cNvSpPr txBox="1"/>
          <p:nvPr/>
        </p:nvSpPr>
        <p:spPr>
          <a:xfrm>
            <a:off x="2560320" y="142240"/>
            <a:ext cx="12984480" cy="1384995"/>
          </a:xfrm>
          <a:prstGeom prst="rect">
            <a:avLst/>
          </a:prstGeom>
          <a:noFill/>
        </p:spPr>
        <p:txBody>
          <a:bodyPr wrap="square" rtlCol="0">
            <a:spAutoFit/>
          </a:bodyPr>
          <a:lstStyle/>
          <a:p>
            <a:pPr algn="ctr"/>
            <a:r>
              <a:rPr lang="en-US" sz="2800" dirty="0"/>
              <a:t>IMPORTANT DEFINITIONS: FOREST / LAND MANAGEMENT PLAN, QUALIFIED FOREST PROGRAM, AND RELATED PROGRAMS</a:t>
            </a:r>
          </a:p>
          <a:p>
            <a:pPr algn="ctr"/>
            <a:endParaRPr lang="en-US" sz="2800" dirty="0"/>
          </a:p>
        </p:txBody>
      </p:sp>
      <p:sp>
        <p:nvSpPr>
          <p:cNvPr id="5" name="TextBox 4">
            <a:extLst>
              <a:ext uri="{FF2B5EF4-FFF2-40B4-BE49-F238E27FC236}">
                <a16:creationId xmlns:a16="http://schemas.microsoft.com/office/drawing/2014/main" id="{050E36D5-6278-41C5-BD56-31F1FC87E95B}"/>
              </a:ext>
            </a:extLst>
          </p:cNvPr>
          <p:cNvSpPr txBox="1"/>
          <p:nvPr/>
        </p:nvSpPr>
        <p:spPr>
          <a:xfrm>
            <a:off x="2560320" y="1958122"/>
            <a:ext cx="12781280" cy="5355312"/>
          </a:xfrm>
          <a:prstGeom prst="rect">
            <a:avLst/>
          </a:prstGeom>
          <a:noFill/>
        </p:spPr>
        <p:txBody>
          <a:bodyPr wrap="square" rtlCol="0">
            <a:spAutoFit/>
          </a:bodyPr>
          <a:lstStyle/>
          <a:p>
            <a:r>
              <a:rPr lang="en-US" dirty="0"/>
              <a:t>DEFINITIONS</a:t>
            </a:r>
          </a:p>
          <a:p>
            <a:endParaRPr lang="en-US" dirty="0"/>
          </a:p>
          <a:p>
            <a:r>
              <a:rPr lang="en-US" dirty="0"/>
              <a:t>Forest / Land management plan: a documents that takes landowner goals and values and evaluates them within the context of past, current, and future property characteristics. Management objectives, quantifiable actions in time and space, are listed as part of a management plan. See handout provided by District Forester.</a:t>
            </a:r>
          </a:p>
          <a:p>
            <a:endParaRPr lang="en-US" dirty="0"/>
          </a:p>
          <a:p>
            <a:r>
              <a:rPr lang="en-US" dirty="0"/>
              <a:t>Qualified Forest Program (QFP): a tax incentive program for private forest landowners in Michigan run by the Michigan Department of Agriculture and Rural Development (MDARD). Enrollment in QFP requires, among other things, a forest / land management plan. See handout provided by the District Forester.</a:t>
            </a:r>
          </a:p>
          <a:p>
            <a:endParaRPr lang="en-US" dirty="0"/>
          </a:p>
          <a:p>
            <a:r>
              <a:rPr lang="en-US" dirty="0"/>
              <a:t>-Cost-Share Programs to Assist in Plan Writing: There are two main ways to help landowners pay for a forest / land management plan:</a:t>
            </a:r>
          </a:p>
          <a:p>
            <a:r>
              <a:rPr lang="en-US" dirty="0"/>
              <a:t>					-Forest Stewardship Program (a State program run through the Michigan DNR)</a:t>
            </a:r>
          </a:p>
          <a:p>
            <a:r>
              <a:rPr lang="en-US" dirty="0"/>
              <a:t>					-EQUIP (a Federal run through USDA Natural Resources Conservation Service </a:t>
            </a:r>
          </a:p>
          <a:p>
            <a:endParaRPr lang="en-US" dirty="0"/>
          </a:p>
          <a:p>
            <a:r>
              <a:rPr lang="en-US" dirty="0"/>
              <a:t>-Types of Foresters vs Loggers: Foresters are professionals with at least a Bachelor’s degree from an accredited university. Some foresters work for government agencies, while others work for industry or are self-employed. Loggers are professionals that cut and remove trees. It is advised to most landowners that they work with a qualified forester who represents them to the loggers that buy and remove timber from their property. Professionals that write forest / land management plans often work with either or both of these programs. See handout provided by the District Forester.</a:t>
            </a:r>
          </a:p>
        </p:txBody>
      </p:sp>
      <p:pic>
        <p:nvPicPr>
          <p:cNvPr id="6" name="Picture 5" descr="A picture containing fruit, food&#10;&#10;Description automatically generated">
            <a:extLst>
              <a:ext uri="{FF2B5EF4-FFF2-40B4-BE49-F238E27FC236}">
                <a16:creationId xmlns:a16="http://schemas.microsoft.com/office/drawing/2014/main" id="{7BADD6CB-B1EA-414C-BFDC-EB7740C4AB5F}"/>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0" y="50800"/>
            <a:ext cx="2377440" cy="2794000"/>
          </a:xfrm>
          <a:prstGeom prst="rect">
            <a:avLst/>
          </a:prstGeom>
          <a:ln>
            <a:solidFill>
              <a:schemeClr val="tx1"/>
            </a:solidFill>
          </a:ln>
        </p:spPr>
      </p:pic>
    </p:spTree>
    <p:extLst>
      <p:ext uri="{BB962C8B-B14F-4D97-AF65-F5344CB8AC3E}">
        <p14:creationId xmlns:p14="http://schemas.microsoft.com/office/powerpoint/2010/main" val="3992412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701A67F-F0C3-4F5D-9732-6018BE8E535E}"/>
              </a:ext>
            </a:extLst>
          </p:cNvPr>
          <p:cNvSpPr txBox="1"/>
          <p:nvPr/>
        </p:nvSpPr>
        <p:spPr>
          <a:xfrm>
            <a:off x="2357123" y="345440"/>
            <a:ext cx="10972796" cy="1384995"/>
          </a:xfrm>
          <a:prstGeom prst="rect">
            <a:avLst/>
          </a:prstGeom>
          <a:noFill/>
        </p:spPr>
        <p:txBody>
          <a:bodyPr wrap="square" rtlCol="0">
            <a:spAutoFit/>
          </a:bodyPr>
          <a:lstStyle/>
          <a:p>
            <a:pPr algn="ctr"/>
            <a:r>
              <a:rPr lang="en-US" sz="2800" dirty="0"/>
              <a:t>HOW TO I LEARN MORE ABOUT FOREST, WILDLIFE, AND PROGRAMS </a:t>
            </a:r>
          </a:p>
          <a:p>
            <a:pPr algn="ctr"/>
            <a:r>
              <a:rPr lang="en-US" sz="2800" dirty="0"/>
              <a:t>TO ASSIST IN FOREST PLANNING AND MANAGEMENT?</a:t>
            </a:r>
          </a:p>
          <a:p>
            <a:pPr algn="ctr"/>
            <a:endParaRPr lang="en-US" sz="2800" dirty="0"/>
          </a:p>
        </p:txBody>
      </p:sp>
      <p:sp>
        <p:nvSpPr>
          <p:cNvPr id="3" name="Rectangle 2">
            <a:extLst>
              <a:ext uri="{FF2B5EF4-FFF2-40B4-BE49-F238E27FC236}">
                <a16:creationId xmlns:a16="http://schemas.microsoft.com/office/drawing/2014/main" id="{722CF7F9-A415-47E3-B5E2-8539641A4441}"/>
              </a:ext>
            </a:extLst>
          </p:cNvPr>
          <p:cNvSpPr/>
          <p:nvPr/>
        </p:nvSpPr>
        <p:spPr>
          <a:xfrm>
            <a:off x="2357123" y="345440"/>
            <a:ext cx="10972796" cy="954107"/>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a:extLst>
              <a:ext uri="{FF2B5EF4-FFF2-40B4-BE49-F238E27FC236}">
                <a16:creationId xmlns:a16="http://schemas.microsoft.com/office/drawing/2014/main" id="{01D98210-BAC4-4ECD-AE66-263CE6F8DC3B}"/>
              </a:ext>
            </a:extLst>
          </p:cNvPr>
          <p:cNvCxnSpPr>
            <a:cxnSpLocks/>
          </p:cNvCxnSpPr>
          <p:nvPr/>
        </p:nvCxnSpPr>
        <p:spPr>
          <a:xfrm>
            <a:off x="4175760" y="1422145"/>
            <a:ext cx="0" cy="650495"/>
          </a:xfrm>
          <a:prstGeom prst="straightConnector1">
            <a:avLst/>
          </a:prstGeom>
          <a:ln w="793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8ADFEC9C-C219-4A11-9C82-33A3746BA6D0}"/>
              </a:ext>
            </a:extLst>
          </p:cNvPr>
          <p:cNvSpPr/>
          <p:nvPr/>
        </p:nvSpPr>
        <p:spPr>
          <a:xfrm>
            <a:off x="508007" y="2191070"/>
            <a:ext cx="7396476" cy="954107"/>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5FCBF11B-827D-4030-89B2-9BF86BFC02C4}"/>
              </a:ext>
            </a:extLst>
          </p:cNvPr>
          <p:cNvSpPr txBox="1"/>
          <p:nvPr/>
        </p:nvSpPr>
        <p:spPr>
          <a:xfrm>
            <a:off x="548644" y="2252029"/>
            <a:ext cx="7396475" cy="830997"/>
          </a:xfrm>
          <a:prstGeom prst="rect">
            <a:avLst/>
          </a:prstGeom>
          <a:noFill/>
        </p:spPr>
        <p:txBody>
          <a:bodyPr wrap="square">
            <a:spAutoFit/>
          </a:bodyPr>
          <a:lstStyle/>
          <a:p>
            <a:pPr algn="ctr"/>
            <a:r>
              <a:rPr lang="en-US" sz="2400" dirty="0"/>
              <a:t>CONTACT DR. GREG CORACE VIA EMAIL OR PHONE: </a:t>
            </a:r>
          </a:p>
          <a:p>
            <a:pPr algn="ctr"/>
            <a:r>
              <a:rPr lang="en-US" sz="2400" dirty="0"/>
              <a:t>greg.corace@macd.org / 989.356.3596</a:t>
            </a:r>
          </a:p>
        </p:txBody>
      </p:sp>
      <p:cxnSp>
        <p:nvCxnSpPr>
          <p:cNvPr id="11" name="Straight Arrow Connector 10">
            <a:extLst>
              <a:ext uri="{FF2B5EF4-FFF2-40B4-BE49-F238E27FC236}">
                <a16:creationId xmlns:a16="http://schemas.microsoft.com/office/drawing/2014/main" id="{0C7B45BA-218F-4B08-9EAB-2C0AA67CD9E8}"/>
              </a:ext>
            </a:extLst>
          </p:cNvPr>
          <p:cNvCxnSpPr>
            <a:cxnSpLocks/>
          </p:cNvCxnSpPr>
          <p:nvPr/>
        </p:nvCxnSpPr>
        <p:spPr>
          <a:xfrm flipH="1">
            <a:off x="8453120" y="2603938"/>
            <a:ext cx="792480" cy="0"/>
          </a:xfrm>
          <a:prstGeom prst="straightConnector1">
            <a:avLst/>
          </a:prstGeom>
          <a:ln w="793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983CBA80-7E03-4D62-825E-987E220C53B3}"/>
              </a:ext>
            </a:extLst>
          </p:cNvPr>
          <p:cNvSpPr txBox="1"/>
          <p:nvPr/>
        </p:nvSpPr>
        <p:spPr>
          <a:xfrm>
            <a:off x="9570733" y="1633760"/>
            <a:ext cx="5577817" cy="1569660"/>
          </a:xfrm>
          <a:prstGeom prst="rect">
            <a:avLst/>
          </a:prstGeom>
          <a:noFill/>
        </p:spPr>
        <p:txBody>
          <a:bodyPr wrap="square">
            <a:spAutoFit/>
          </a:bodyPr>
          <a:lstStyle/>
          <a:p>
            <a:pPr algn="ctr"/>
            <a:r>
              <a:rPr lang="en-US" sz="2400" dirty="0"/>
              <a:t>PROVIDE: </a:t>
            </a:r>
          </a:p>
          <a:p>
            <a:pPr algn="ctr"/>
            <a:r>
              <a:rPr lang="en-US" sz="2400" dirty="0"/>
              <a:t>-EMAIL, PHONE, MAILING ADDRESS</a:t>
            </a:r>
          </a:p>
          <a:p>
            <a:pPr algn="ctr"/>
            <a:r>
              <a:rPr lang="en-US" sz="2400" dirty="0"/>
              <a:t>-PROPERTY LEGAL DESCRIPTION</a:t>
            </a:r>
          </a:p>
          <a:p>
            <a:pPr algn="ctr"/>
            <a:r>
              <a:rPr lang="en-US" sz="2400" dirty="0"/>
              <a:t>-COMPLETED “GOALS FORM”</a:t>
            </a:r>
          </a:p>
        </p:txBody>
      </p:sp>
      <p:sp>
        <p:nvSpPr>
          <p:cNvPr id="15" name="Rectangle 14">
            <a:extLst>
              <a:ext uri="{FF2B5EF4-FFF2-40B4-BE49-F238E27FC236}">
                <a16:creationId xmlns:a16="http://schemas.microsoft.com/office/drawing/2014/main" id="{1255AF76-8D05-459A-AA02-37B02C2605FB}"/>
              </a:ext>
            </a:extLst>
          </p:cNvPr>
          <p:cNvSpPr/>
          <p:nvPr/>
        </p:nvSpPr>
        <p:spPr>
          <a:xfrm>
            <a:off x="9570733" y="1649150"/>
            <a:ext cx="5577824" cy="1634154"/>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9C9327F-7BC0-4806-A699-396303AEFC16}"/>
              </a:ext>
            </a:extLst>
          </p:cNvPr>
          <p:cNvSpPr/>
          <p:nvPr/>
        </p:nvSpPr>
        <p:spPr>
          <a:xfrm>
            <a:off x="508006" y="4127468"/>
            <a:ext cx="9916135" cy="931463"/>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65F4111E-0279-406C-BE41-B029DA66A6AF}"/>
              </a:ext>
            </a:extLst>
          </p:cNvPr>
          <p:cNvSpPr txBox="1"/>
          <p:nvPr/>
        </p:nvSpPr>
        <p:spPr>
          <a:xfrm>
            <a:off x="548644" y="4188427"/>
            <a:ext cx="9651996" cy="830997"/>
          </a:xfrm>
          <a:prstGeom prst="rect">
            <a:avLst/>
          </a:prstGeom>
          <a:noFill/>
        </p:spPr>
        <p:txBody>
          <a:bodyPr wrap="square">
            <a:spAutoFit/>
          </a:bodyPr>
          <a:lstStyle/>
          <a:p>
            <a:pPr algn="ctr"/>
            <a:r>
              <a:rPr lang="en-US" sz="2400" dirty="0"/>
              <a:t>GREG WILL SEND PACKET OF INFORMATION RE: COST-SHARE PROGRAMS, TAX INCENTIVE PROGRAM, SOILS, AND FOREST AND WILDLIFE ECOLOGY </a:t>
            </a:r>
          </a:p>
        </p:txBody>
      </p:sp>
      <p:cxnSp>
        <p:nvCxnSpPr>
          <p:cNvPr id="19" name="Straight Arrow Connector 18">
            <a:extLst>
              <a:ext uri="{FF2B5EF4-FFF2-40B4-BE49-F238E27FC236}">
                <a16:creationId xmlns:a16="http://schemas.microsoft.com/office/drawing/2014/main" id="{E9644221-DFBD-4C4E-B48C-3363FB445FC2}"/>
              </a:ext>
            </a:extLst>
          </p:cNvPr>
          <p:cNvCxnSpPr>
            <a:cxnSpLocks/>
          </p:cNvCxnSpPr>
          <p:nvPr/>
        </p:nvCxnSpPr>
        <p:spPr>
          <a:xfrm>
            <a:off x="4135120" y="3283303"/>
            <a:ext cx="0" cy="658777"/>
          </a:xfrm>
          <a:prstGeom prst="straightConnector1">
            <a:avLst/>
          </a:prstGeom>
          <a:ln w="793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761D8D56-E9F9-4F2E-9F91-BE5608906A28}"/>
              </a:ext>
            </a:extLst>
          </p:cNvPr>
          <p:cNvCxnSpPr>
            <a:cxnSpLocks/>
          </p:cNvCxnSpPr>
          <p:nvPr/>
        </p:nvCxnSpPr>
        <p:spPr>
          <a:xfrm>
            <a:off x="10566400" y="9505983"/>
            <a:ext cx="883921" cy="11193"/>
          </a:xfrm>
          <a:prstGeom prst="straightConnector1">
            <a:avLst/>
          </a:prstGeom>
          <a:ln w="793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12C85314-A869-423C-A287-FC0CEDF3B58C}"/>
              </a:ext>
            </a:extLst>
          </p:cNvPr>
          <p:cNvCxnSpPr>
            <a:cxnSpLocks/>
          </p:cNvCxnSpPr>
          <p:nvPr/>
        </p:nvCxnSpPr>
        <p:spPr>
          <a:xfrm>
            <a:off x="4135120" y="5209832"/>
            <a:ext cx="0" cy="689257"/>
          </a:xfrm>
          <a:prstGeom prst="straightConnector1">
            <a:avLst/>
          </a:prstGeom>
          <a:ln w="793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CE191689-F469-410E-AF6E-652338753202}"/>
              </a:ext>
            </a:extLst>
          </p:cNvPr>
          <p:cNvSpPr/>
          <p:nvPr/>
        </p:nvSpPr>
        <p:spPr>
          <a:xfrm>
            <a:off x="467369" y="5975264"/>
            <a:ext cx="9956772" cy="931464"/>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5F47A269-6224-4011-B2F2-B80F82E5CC72}"/>
              </a:ext>
            </a:extLst>
          </p:cNvPr>
          <p:cNvSpPr txBox="1"/>
          <p:nvPr/>
        </p:nvSpPr>
        <p:spPr>
          <a:xfrm>
            <a:off x="508006" y="6036222"/>
            <a:ext cx="9916135" cy="830997"/>
          </a:xfrm>
          <a:prstGeom prst="rect">
            <a:avLst/>
          </a:prstGeom>
          <a:noFill/>
        </p:spPr>
        <p:txBody>
          <a:bodyPr wrap="square">
            <a:spAutoFit/>
          </a:bodyPr>
          <a:lstStyle/>
          <a:p>
            <a:pPr algn="ctr"/>
            <a:r>
              <a:rPr lang="en-US" sz="2400" dirty="0"/>
              <a:t>AFTER REVIEWING INFO, SET UP GOOGLE MEET WITH GREG TO GO OVER PACKET, DISCUSS RELATED PROGRAMS AND COST-SHARE</a:t>
            </a:r>
          </a:p>
        </p:txBody>
      </p:sp>
      <p:sp>
        <p:nvSpPr>
          <p:cNvPr id="30" name="Rectangle 29">
            <a:extLst>
              <a:ext uri="{FF2B5EF4-FFF2-40B4-BE49-F238E27FC236}">
                <a16:creationId xmlns:a16="http://schemas.microsoft.com/office/drawing/2014/main" id="{C8FB8652-2BD7-4C79-BB7A-114A028D92BD}"/>
              </a:ext>
            </a:extLst>
          </p:cNvPr>
          <p:cNvSpPr/>
          <p:nvPr/>
        </p:nvSpPr>
        <p:spPr>
          <a:xfrm>
            <a:off x="426732" y="7745413"/>
            <a:ext cx="9956772" cy="605968"/>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9FD6A4AC-E898-4EC0-B43E-1C79F193472F}"/>
              </a:ext>
            </a:extLst>
          </p:cNvPr>
          <p:cNvSpPr txBox="1"/>
          <p:nvPr/>
        </p:nvSpPr>
        <p:spPr>
          <a:xfrm>
            <a:off x="467369" y="7806371"/>
            <a:ext cx="9916135" cy="461665"/>
          </a:xfrm>
          <a:prstGeom prst="rect">
            <a:avLst/>
          </a:prstGeom>
          <a:noFill/>
        </p:spPr>
        <p:txBody>
          <a:bodyPr wrap="square">
            <a:spAutoFit/>
          </a:bodyPr>
          <a:lstStyle/>
          <a:p>
            <a:pPr algn="ctr"/>
            <a:r>
              <a:rPr lang="en-US" sz="2400" dirty="0"/>
              <a:t>AFTER GOOGLE MEET, GREG CAN DO A SITE VISIT AND REVIEW PROPERTY</a:t>
            </a:r>
          </a:p>
        </p:txBody>
      </p:sp>
      <p:cxnSp>
        <p:nvCxnSpPr>
          <p:cNvPr id="32" name="Straight Arrow Connector 31">
            <a:extLst>
              <a:ext uri="{FF2B5EF4-FFF2-40B4-BE49-F238E27FC236}">
                <a16:creationId xmlns:a16="http://schemas.microsoft.com/office/drawing/2014/main" id="{1B8D6516-1D08-45DE-A008-5E2C8A900CD8}"/>
              </a:ext>
            </a:extLst>
          </p:cNvPr>
          <p:cNvCxnSpPr>
            <a:cxnSpLocks/>
          </p:cNvCxnSpPr>
          <p:nvPr/>
        </p:nvCxnSpPr>
        <p:spPr>
          <a:xfrm>
            <a:off x="4175760" y="7015516"/>
            <a:ext cx="0" cy="689257"/>
          </a:xfrm>
          <a:prstGeom prst="straightConnector1">
            <a:avLst/>
          </a:prstGeom>
          <a:ln w="793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id="{547EC47C-4A33-491D-BCEC-62CE5B8161BD}"/>
              </a:ext>
            </a:extLst>
          </p:cNvPr>
          <p:cNvSpPr/>
          <p:nvPr/>
        </p:nvSpPr>
        <p:spPr>
          <a:xfrm>
            <a:off x="11633227" y="8048396"/>
            <a:ext cx="3515323" cy="1752627"/>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Arrow Connector 34">
            <a:extLst>
              <a:ext uri="{FF2B5EF4-FFF2-40B4-BE49-F238E27FC236}">
                <a16:creationId xmlns:a16="http://schemas.microsoft.com/office/drawing/2014/main" id="{666006DB-30D1-4936-8915-51C2503BF08C}"/>
              </a:ext>
            </a:extLst>
          </p:cNvPr>
          <p:cNvCxnSpPr>
            <a:cxnSpLocks/>
          </p:cNvCxnSpPr>
          <p:nvPr/>
        </p:nvCxnSpPr>
        <p:spPr>
          <a:xfrm>
            <a:off x="4165600" y="8427756"/>
            <a:ext cx="0" cy="689257"/>
          </a:xfrm>
          <a:prstGeom prst="straightConnector1">
            <a:avLst/>
          </a:prstGeom>
          <a:ln w="793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id="{4E788F5B-B210-4032-8C33-418AA37FBFC0}"/>
              </a:ext>
            </a:extLst>
          </p:cNvPr>
          <p:cNvSpPr/>
          <p:nvPr/>
        </p:nvSpPr>
        <p:spPr>
          <a:xfrm>
            <a:off x="508007" y="9214192"/>
            <a:ext cx="9956772" cy="605968"/>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68D8E3D3-5323-4F2D-8340-9F26152D6670}"/>
              </a:ext>
            </a:extLst>
          </p:cNvPr>
          <p:cNvSpPr txBox="1"/>
          <p:nvPr/>
        </p:nvSpPr>
        <p:spPr>
          <a:xfrm>
            <a:off x="548644" y="9275150"/>
            <a:ext cx="9916135" cy="461665"/>
          </a:xfrm>
          <a:prstGeom prst="rect">
            <a:avLst/>
          </a:prstGeom>
          <a:noFill/>
        </p:spPr>
        <p:txBody>
          <a:bodyPr wrap="square">
            <a:spAutoFit/>
          </a:bodyPr>
          <a:lstStyle/>
          <a:p>
            <a:pPr algn="ctr"/>
            <a:r>
              <a:rPr lang="en-US" sz="2400" dirty="0"/>
              <a:t>AFTER SITE VISIT, GREG CAN ADVERTISE FOR FORESTER OR BIOLOGIST TO HELP</a:t>
            </a:r>
          </a:p>
        </p:txBody>
      </p:sp>
      <p:sp>
        <p:nvSpPr>
          <p:cNvPr id="42" name="TextBox 41">
            <a:extLst>
              <a:ext uri="{FF2B5EF4-FFF2-40B4-BE49-F238E27FC236}">
                <a16:creationId xmlns:a16="http://schemas.microsoft.com/office/drawing/2014/main" id="{E2EA7511-0F06-40FA-B1CB-A079EFE1CD5A}"/>
              </a:ext>
            </a:extLst>
          </p:cNvPr>
          <p:cNvSpPr txBox="1"/>
          <p:nvPr/>
        </p:nvSpPr>
        <p:spPr>
          <a:xfrm>
            <a:off x="11623067" y="8048397"/>
            <a:ext cx="3515322" cy="1569660"/>
          </a:xfrm>
          <a:prstGeom prst="rect">
            <a:avLst/>
          </a:prstGeom>
          <a:noFill/>
        </p:spPr>
        <p:txBody>
          <a:bodyPr wrap="square">
            <a:spAutoFit/>
          </a:bodyPr>
          <a:lstStyle/>
          <a:p>
            <a:pPr algn="ctr"/>
            <a:r>
              <a:rPr lang="en-US" sz="2400" dirty="0"/>
              <a:t>TWO COST-SHARE OPTIONS TO PAY FOR 20 YR PLAN: NRCS AND FOREST STEWARDSHIP</a:t>
            </a:r>
          </a:p>
        </p:txBody>
      </p:sp>
      <p:cxnSp>
        <p:nvCxnSpPr>
          <p:cNvPr id="43" name="Straight Arrow Connector 42">
            <a:extLst>
              <a:ext uri="{FF2B5EF4-FFF2-40B4-BE49-F238E27FC236}">
                <a16:creationId xmlns:a16="http://schemas.microsoft.com/office/drawing/2014/main" id="{8916B4BF-882D-4BAF-88F4-DB811F211381}"/>
              </a:ext>
            </a:extLst>
          </p:cNvPr>
          <p:cNvCxnSpPr>
            <a:cxnSpLocks/>
          </p:cNvCxnSpPr>
          <p:nvPr/>
        </p:nvCxnSpPr>
        <p:spPr>
          <a:xfrm flipV="1">
            <a:off x="13279120" y="7137436"/>
            <a:ext cx="0" cy="779662"/>
          </a:xfrm>
          <a:prstGeom prst="straightConnector1">
            <a:avLst/>
          </a:prstGeom>
          <a:ln w="793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5" name="Rectangle 44">
            <a:extLst>
              <a:ext uri="{FF2B5EF4-FFF2-40B4-BE49-F238E27FC236}">
                <a16:creationId xmlns:a16="http://schemas.microsoft.com/office/drawing/2014/main" id="{951A985A-1EAF-4DE0-9D58-1E8416DA3713}"/>
              </a:ext>
            </a:extLst>
          </p:cNvPr>
          <p:cNvSpPr/>
          <p:nvPr/>
        </p:nvSpPr>
        <p:spPr>
          <a:xfrm>
            <a:off x="11612922" y="3738880"/>
            <a:ext cx="3515323" cy="3381901"/>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4BA246B2-953E-4D44-9DE3-798354FDFC8E}"/>
              </a:ext>
            </a:extLst>
          </p:cNvPr>
          <p:cNvSpPr txBox="1"/>
          <p:nvPr/>
        </p:nvSpPr>
        <p:spPr>
          <a:xfrm>
            <a:off x="11633228" y="3819404"/>
            <a:ext cx="3515322" cy="3046988"/>
          </a:xfrm>
          <a:prstGeom prst="rect">
            <a:avLst/>
          </a:prstGeom>
          <a:noFill/>
        </p:spPr>
        <p:txBody>
          <a:bodyPr wrap="square">
            <a:spAutoFit/>
          </a:bodyPr>
          <a:lstStyle/>
          <a:p>
            <a:pPr algn="ctr"/>
            <a:r>
              <a:rPr lang="en-US" sz="2400" dirty="0"/>
              <a:t>ONCE PLAN WRITTEN TO STANDARDS AND </a:t>
            </a:r>
            <a:r>
              <a:rPr lang="en-US" sz="2400" u="sng" dirty="0"/>
              <a:t>COVERS LANDOWNERS GOALS</a:t>
            </a:r>
            <a:r>
              <a:rPr lang="en-US" sz="2400" dirty="0"/>
              <a:t>, IT CAN BE USED FOR QUALIFIED FOREST PROGRAM (TAX INCENTIVE) THROUGH MDARD</a:t>
            </a:r>
          </a:p>
        </p:txBody>
      </p:sp>
    </p:spTree>
    <p:extLst>
      <p:ext uri="{BB962C8B-B14F-4D97-AF65-F5344CB8AC3E}">
        <p14:creationId xmlns:p14="http://schemas.microsoft.com/office/powerpoint/2010/main" val="16280973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TotalTime>
  <Words>452</Words>
  <Application>Microsoft Office PowerPoint</Application>
  <PresentationFormat>Custom</PresentationFormat>
  <Paragraphs>26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Greg's Computer</dc:creator>
  <cp:lastModifiedBy>Greg's Computer</cp:lastModifiedBy>
  <cp:revision>23</cp:revision>
  <dcterms:created xsi:type="dcterms:W3CDTF">2021-04-05T12:16:35Z</dcterms:created>
  <dcterms:modified xsi:type="dcterms:W3CDTF">2021-04-21T13:01:08Z</dcterms:modified>
</cp:coreProperties>
</file>